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9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F52E2-EB34-4FC9-88C6-7D9043404A4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DC29D-6AC8-4A64-A682-5ABEACCF502C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F52E2-EB34-4FC9-88C6-7D9043404A4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DC29D-6AC8-4A64-A682-5ABEACCF502C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F52E2-EB34-4FC9-88C6-7D9043404A4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DC29D-6AC8-4A64-A682-5ABEACCF502C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F52E2-EB34-4FC9-88C6-7D9043404A4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DC29D-6AC8-4A64-A682-5ABEACCF502C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F52E2-EB34-4FC9-88C6-7D9043404A4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DC29D-6AC8-4A64-A682-5ABEACCF502C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F52E2-EB34-4FC9-88C6-7D9043404A4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DC29D-6AC8-4A64-A682-5ABEACCF502C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F52E2-EB34-4FC9-88C6-7D9043404A4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DC29D-6AC8-4A64-A682-5ABEACCF502C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F52E2-EB34-4FC9-88C6-7D9043404A4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DC29D-6AC8-4A64-A682-5ABEACCF502C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F52E2-EB34-4FC9-88C6-7D9043404A4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DC29D-6AC8-4A64-A682-5ABEACCF502C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F52E2-EB34-4FC9-88C6-7D9043404A4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DC29D-6AC8-4A64-A682-5ABEACCF502C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F52E2-EB34-4FC9-88C6-7D9043404A4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DC29D-6AC8-4A64-A682-5ABEACCF502C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F52E2-EB34-4FC9-88C6-7D9043404A4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8DC29D-6AC8-4A64-A682-5ABEACCF502C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Lukas</a:t>
            </a:r>
            <a:endParaRPr kumimoji="0" lang="sv-SE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457200" y="1600200"/>
            <a:ext cx="8229600" cy="2185988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1990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e: Emil u: Donna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Ägare: Bertil Harrysson</a:t>
            </a:r>
            <a:endParaRPr kumimoji="0" lang="sv-SE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7" descr="j0152728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662363" y="4122738"/>
            <a:ext cx="1819275" cy="18192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Microsoft Office PowerPoint</Application>
  <PresentationFormat>Bildspel på skärmen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Bild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U Nilsson</dc:creator>
  <cp:lastModifiedBy>U Nilsson</cp:lastModifiedBy>
  <cp:revision>1</cp:revision>
  <dcterms:created xsi:type="dcterms:W3CDTF">2007-04-19T08:41:54Z</dcterms:created>
  <dcterms:modified xsi:type="dcterms:W3CDTF">2007-04-19T08:42:32Z</dcterms:modified>
</cp:coreProperties>
</file>